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1"/>
    <p:restoredTop sz="94681"/>
  </p:normalViewPr>
  <p:slideViewPr>
    <p:cSldViewPr snapToGrid="0" snapToObjects="1">
      <p:cViewPr varScale="1">
        <p:scale>
          <a:sx n="91" d="100"/>
          <a:sy n="91" d="100"/>
        </p:scale>
        <p:origin x="6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D7BF2-48FD-8245-8EC3-81601E4A1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C11FF5-4CEB-0549-9FD8-F367D3AAD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25A38-8238-D843-B57C-C725CE28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ADE-6FF9-544C-9317-9EE88910CF8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37709-65F6-2749-9CDA-B50BC06EA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80F68-0DE2-4B4F-9196-81A83AE61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4B11-D220-CC40-ACC1-B6695C4E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05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0000"/>
    </mc:Choice>
    <mc:Fallback>
      <p:transition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DB645-B043-BB4B-BEF4-005A99E17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BFAAD-6F5F-AA43-A511-6D2336E9B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CFF4C-86B4-6043-9E47-E033CFD0C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ADE-6FF9-544C-9317-9EE88910CF8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2BD4E-DCD5-7840-A39F-EDB4F71AB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6C077-6F29-B246-B090-B64D26A2E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4B11-D220-CC40-ACC1-B6695C4E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12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0000"/>
    </mc:Choice>
    <mc:Fallback>
      <p:transition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BAC693-6C8C-114B-A389-BBF8A4BF8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2E34BF-04F9-1846-A620-263596C81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54906-6828-0E4C-9F6D-CFCBAAB88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ADE-6FF9-544C-9317-9EE88910CF8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C52A6-F6EC-3245-8413-BE1128681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CD3A2-DE2D-944B-8624-41DAB2B85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4B11-D220-CC40-ACC1-B6695C4E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00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0000"/>
    </mc:Choice>
    <mc:Fallback>
      <p:transition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59DDE-8129-524F-925C-F7BA20AE9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15371-098E-1F4F-AAD4-AB6D81A8F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5FC5A-931C-2C49-97F2-82BFBDB8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ADE-6FF9-544C-9317-9EE88910CF8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C85E6-6436-7147-A12A-BB0E7B9FE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803EA-1175-F343-89C7-F2B992CF2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4B11-D220-CC40-ACC1-B6695C4E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09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0000"/>
    </mc:Choice>
    <mc:Fallback>
      <p:transition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75438-803A-894E-A3B5-BBECE3EF7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E722C-2DCD-D843-954E-47B21CAC8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76498-F23C-644D-872F-061EAF437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ADE-6FF9-544C-9317-9EE88910CF8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38BD8-F695-0340-9E75-8A255ED84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21BB0-7C4D-7C4A-BF07-40A7E470E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4B11-D220-CC40-ACC1-B6695C4E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08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0000"/>
    </mc:Choice>
    <mc:Fallback>
      <p:transition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3398D-37E1-D642-A441-7DFCA35CF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D688B-EFAF-1D45-AB77-1BC1F3873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0CACA2-36D4-3A42-BCC8-84FE6A78F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F024D-7A6A-3042-9E98-DC7323856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ADE-6FF9-544C-9317-9EE88910CF8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13FC-6903-F141-A636-F677BDBBD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2CC78-6C98-8E4B-ACEC-877D1DB07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4B11-D220-CC40-ACC1-B6695C4E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34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0000"/>
    </mc:Choice>
    <mc:Fallback>
      <p:transition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2C284-51DB-6B44-8F48-752CEE6EA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43505-53A0-C94D-AF56-C5581C4DF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7BDC71-E944-F942-94C6-49C5ACF9C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FAAF19-5414-6C43-8686-71D00A5AC5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66940E-BA3A-1149-86E1-C3C8C46B4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34196F-29DE-FE4A-958E-9DDFC87D5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ADE-6FF9-544C-9317-9EE88910CF8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B8364B-69AC-9447-B443-B2CD4EC7A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780A2A-3741-BA40-A66F-59D48CD83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4B11-D220-CC40-ACC1-B6695C4E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75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0000"/>
    </mc:Choice>
    <mc:Fallback>
      <p:transition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47106-6B62-E44F-91EA-2CEDBFF24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8164BB-B4B6-2843-832B-C67A4A3CB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ADE-6FF9-544C-9317-9EE88910CF8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BC541E-7EBA-E348-90D6-5B33A5BB6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08AECD-9113-204C-89F7-63D6ED6AE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4B11-D220-CC40-ACC1-B6695C4E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49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0000"/>
    </mc:Choice>
    <mc:Fallback>
      <p:transition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1EE4F0-7FE8-9647-9ECE-6C78405E6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ADE-6FF9-544C-9317-9EE88910CF8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6D94B3-119D-AF45-87F0-AB8AC0398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CFBD06-0FC4-1A41-BDA4-3A73E06BE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4B11-D220-CC40-ACC1-B6695C4E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42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0000"/>
    </mc:Choice>
    <mc:Fallback>
      <p:transition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3300D-0CBC-A949-A057-33AC2A093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870EE-419D-5442-BF77-58204B071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6FCF27-5204-FE4D-93F1-FC14D275B0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4C5219-BBF3-2E48-A2CB-C644B59EF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ADE-6FF9-544C-9317-9EE88910CF8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516F7-CA90-6A42-80BC-5E0FA0C01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103ED1-7078-6649-BCA5-6BD52E86B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4B11-D220-CC40-ACC1-B6695C4E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84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0000"/>
    </mc:Choice>
    <mc:Fallback>
      <p:transition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C2D01-BC98-5A4D-B590-7EBBAA2C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B18820-9193-E943-879E-2B84719D46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9A1684-3F9D-754E-BADC-53012E9EE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E6C734-D2B6-874F-8827-AEA8EA388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ADE-6FF9-544C-9317-9EE88910CF8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DD768D-FA96-8547-954E-3F5517FA9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56307-C05D-264F-A62E-36FD55B09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4B11-D220-CC40-ACC1-B6695C4E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26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0000"/>
    </mc:Choice>
    <mc:Fallback>
      <p:transition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4A0EDF-AFF3-1843-BCFD-5AA4794D3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89545-D9B5-EC4B-B4E1-1F212A7BE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2B950-758E-CE44-878A-0BD7C8FE4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F6ADE-6FF9-544C-9317-9EE88910CF8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2144C-41A7-3F4C-B14E-E48AB08913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95191-1264-5B4D-A8F1-046208FA16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E4B11-D220-CC40-ACC1-B6695C4E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8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0" advClick="0" advTm="10000"/>
    </mc:Choice>
    <mc:Fallback>
      <p:transition advClick="0" advTm="1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8456E-B741-644C-9FFB-3A997ED3A4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83A63-0442-1247-8B14-F63E36CBE3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831DFE7F-DF71-EF43-8977-D80B5D3BF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264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0000"/>
    </mc:Choice>
    <mc:Fallback>
      <p:transition advClick="0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B616ACB4-B888-CE46-8887-27FE5E0C33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927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0000"/>
    </mc:Choice>
    <mc:Fallback>
      <p:transition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Woods-Buchanan, Laura</dc:creator>
  <cp:lastModifiedBy>Woods-Buchanan, Laura</cp:lastModifiedBy>
  <cp:revision>1</cp:revision>
  <dcterms:created xsi:type="dcterms:W3CDTF">2021-11-08T14:46:42Z</dcterms:created>
  <dcterms:modified xsi:type="dcterms:W3CDTF">2021-11-08T14:52:28Z</dcterms:modified>
</cp:coreProperties>
</file>